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61" r:id="rId4"/>
    <p:sldId id="260" r:id="rId5"/>
    <p:sldId id="259" r:id="rId6"/>
    <p:sldId id="258" r:id="rId7"/>
    <p:sldId id="264" r:id="rId8"/>
    <p:sldId id="263" r:id="rId9"/>
    <p:sldId id="262" r:id="rId10"/>
    <p:sldId id="265" r:id="rId11"/>
  </p:sldIdLst>
  <p:sldSz cx="12192000" cy="6858000"/>
  <p:notesSz cx="6858000" cy="9144000"/>
  <p:defaultTextStyle>
    <a:defPPr>
      <a:defRPr lang="en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63431-A20F-3D91-4782-B937C9822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E5B7D-8B80-1120-31AE-40397992CB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BD24C-8486-65A3-13EA-C6D5387E4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477E8E-A9A6-579D-5C0D-6439DC81B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D822C-79E6-A69C-9DF5-F6DC3088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48379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8ED45-1177-2359-B6C2-B730CBD9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C9705-73F0-D299-6E1B-9FCDB5FB1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C7B3C2-C0B9-481E-6C5A-32D181E3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E5026-F265-61D3-010E-E314790F4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525B1-6904-F703-4E00-364129C1C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528731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61693-C31C-B021-9E7D-7E401838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B1FD0-A734-1F14-BCB3-DC6D0AFFD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8A327A-BD88-725E-BB59-0CDE9DFE3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AAB85-3E57-E9C2-332E-6AD60B184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B204F-531B-D7A0-A133-D0FC5B023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968782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AC9A0-9D7E-BA74-E4BB-C56E6A6D9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55615-A613-4A60-1BED-8566D33FFA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AF6BAA-CAAE-6FAB-5CF0-7C06AC4EA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90CA45-3A30-D524-53D9-7EC5287E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8C7A3-1FC2-903E-6572-FC185D1F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737C85-28F9-C7BD-05E0-107B1A792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83704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316F3-DD3E-A1C4-6517-3A87B64DBE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8CA3C-EC41-0EA3-91E9-84DA65A74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E5C46-990F-BF9F-0262-0B8F7D7B96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644656-F896-E301-4E93-90CD6194CE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9E97A3-1F07-6A34-53F5-1D3659B8ED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321321-EBE1-439E-BE97-A568EACF5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30EE1-EDE5-C5A4-9E0A-DE0107B62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E9C7B2-D56F-41BA-F542-E23F537E1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716805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8867B-D199-83D4-B5ED-0CA193639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A19D60-3B13-F4EE-A2D8-24BD07710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B43B7-5AAB-FE44-A93A-111727CC1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3AA72C-B4C9-52F6-EBCC-6DA05949C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30077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D311CB-9827-58D0-F86A-D2C269407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035841-F39E-282C-B9EB-3790C4AA6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C4C37-50D7-9262-AD3F-083B31C7F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22052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42D3B-5C4E-61CB-5273-BF2809FC5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86E72-A00F-143D-9647-4CC13F429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641BC-1E00-D80B-9B33-F32A9FA939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DD9CE2-A5A3-24E4-D6DA-F090C6EBB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6D053F-AED5-B4F7-5A6A-9268015C9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A12AC-A763-B2FF-391F-80912D321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268157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C3DC6-F3A5-12EB-A3CA-1193C755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BAB9AD-FB97-AA1B-97FF-F45D6ECDEB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6F73B6-0472-9242-0EDA-CD6C78C089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D33C2-6B1E-831C-5798-9ECF1B88B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B60C94-A56D-F5B5-91B2-E4EA4BE0D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64757D-5364-7F3C-1E88-6A2D9622D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182038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01134-AD7D-B84A-DAC6-FE41DCA2F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48BB43-F5B4-44A4-9FCD-CE9F08C5F0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6B07A-C89D-C83E-BD43-EEFA86367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34D62-64F1-C1E2-3DE7-BF6C262C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E776DD-D580-9F0E-145B-1284E2C8B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43889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1C074D-E359-0888-9CF6-ABA87C33D8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273E11-33F9-628B-6A4B-A5DF7E980D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65F0A8-2CDE-E014-A3E6-F7562874E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27778-2F06-327B-239C-24ECD615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60012-AE20-6F98-F70F-6EC074594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094869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1F5522-4A17-ABA2-75D4-87D3B8275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66657-3AC8-135A-305A-3ACBAE6D2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4E171D-C68D-C588-78D4-76D6054397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EC16C9-DADB-41DB-95CB-79AB08CA489A}" type="datetimeFigureOut">
              <a:rPr lang="en-SI" smtClean="0"/>
              <a:t>10/02/2026</a:t>
            </a:fld>
            <a:endParaRPr lang="en-S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11118-C99A-CAAB-FD70-BC055E7164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S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15B842-E0F5-B84E-22B2-61E7E67CF9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FBF39A-87FE-4B12-A773-13CAD15B59B2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336740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80376F-E163-16F6-51D9-E4B67BC73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76088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90536621-999D-6EA5-5765-9FC166148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81" y="4828783"/>
            <a:ext cx="12041108" cy="1929629"/>
          </a:xfrm>
          <a:solidFill>
            <a:schemeClr val="tx2">
              <a:lumMod val="10000"/>
              <a:lumOff val="90000"/>
            </a:schemeClr>
          </a:solidFill>
          <a:ln w="28575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  <a:softEdge rad="3175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sl-SI" b="1" dirty="0" err="1"/>
              <a:t>Case</a:t>
            </a:r>
            <a:r>
              <a:rPr lang="sl-SI" b="1" dirty="0"/>
              <a:t> </a:t>
            </a:r>
            <a:r>
              <a:rPr lang="sl-SI" b="1" dirty="0" err="1"/>
              <a:t>Number</a:t>
            </a:r>
            <a:r>
              <a:rPr lang="sl-SI" b="1" dirty="0"/>
              <a:t>: </a:t>
            </a:r>
          </a:p>
          <a:p>
            <a:r>
              <a:rPr lang="sl-SI" b="1" dirty="0"/>
              <a:t>Title:</a:t>
            </a:r>
          </a:p>
          <a:p>
            <a:r>
              <a:rPr lang="sl-SI" b="1" dirty="0" err="1"/>
              <a:t>Submitter</a:t>
            </a:r>
            <a:r>
              <a:rPr lang="sl-SI" b="1" dirty="0"/>
              <a:t> (s):</a:t>
            </a:r>
          </a:p>
          <a:p>
            <a:r>
              <a:rPr lang="sl-SI" b="1" dirty="0" err="1"/>
              <a:t>Affiliation</a:t>
            </a:r>
            <a:r>
              <a:rPr lang="sl-SI" b="1" dirty="0"/>
              <a:t> (s):</a:t>
            </a:r>
            <a:endParaRPr lang="en-SI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3F6A02-C8C6-3FD0-7D4E-BD8565AFD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8609" y="99588"/>
            <a:ext cx="3137969" cy="82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562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u="sng" dirty="0"/>
              <a:t>Disclosure - Conflict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sz="2000" dirty="0"/>
              <a:t>I have no potential conflict of interest to report</a:t>
            </a:r>
          </a:p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208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sl-SI" sz="2400" b="1" dirty="0" err="1"/>
              <a:t>Case</a:t>
            </a:r>
            <a:r>
              <a:rPr lang="sl-SI" sz="2400" b="1" dirty="0"/>
              <a:t> </a:t>
            </a:r>
            <a:r>
              <a:rPr lang="sl-SI" sz="2400" b="1" dirty="0" err="1"/>
              <a:t>Description</a:t>
            </a:r>
            <a:endParaRPr lang="en-SI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85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Biopsy Fixation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680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Details of Microscopic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72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Immunophenotype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819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Cytogenetics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723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Molecular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8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Proposed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67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73EB952-4991-88C8-F023-61F364400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566" y="99589"/>
            <a:ext cx="2613434" cy="6867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9E3A42-8A3D-0353-89B9-904B5311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13524"/>
            <a:ext cx="10515600" cy="820985"/>
          </a:xfrm>
        </p:spPr>
        <p:txBody>
          <a:bodyPr>
            <a:normAutofit/>
          </a:bodyPr>
          <a:lstStyle/>
          <a:p>
            <a:r>
              <a:rPr lang="en-SI" sz="2400" b="1" dirty="0"/>
              <a:t>Interesting Feature(s)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71E64-C748-8947-9C42-F16EF68F5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72420"/>
            <a:ext cx="10515600" cy="4255129"/>
          </a:xfrm>
        </p:spPr>
        <p:txBody>
          <a:bodyPr/>
          <a:lstStyle/>
          <a:p>
            <a:pPr marL="0" indent="0">
              <a:buNone/>
            </a:pPr>
            <a:endParaRPr lang="en-S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D5EF06-FFF3-58D9-F6AE-54F5A42D2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99" y="11145"/>
            <a:ext cx="34290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42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49</Words>
  <Application>Microsoft Office PowerPoint</Application>
  <PresentationFormat>Widescreen</PresentationFormat>
  <Paragraphs>15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Disclosure - Conflict of Interest</vt:lpstr>
      <vt:lpstr>Case Description</vt:lpstr>
      <vt:lpstr>Biopsy Fixation Details</vt:lpstr>
      <vt:lpstr>Details of Microscopic Findings</vt:lpstr>
      <vt:lpstr>Immunophenotype</vt:lpstr>
      <vt:lpstr>Cytogenetics</vt:lpstr>
      <vt:lpstr>Molecular Studies</vt:lpstr>
      <vt:lpstr>Proposed Diagnosis</vt:lpstr>
      <vt:lpstr>Interesting Feature(s)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Gašljević Gorana</dc:creator>
  <cp:lastModifiedBy>Gašljević Gorana</cp:lastModifiedBy>
  <cp:revision>5</cp:revision>
  <dcterms:created xsi:type="dcterms:W3CDTF">2026-10-01T06:11:42Z</dcterms:created>
  <dcterms:modified xsi:type="dcterms:W3CDTF">2026-10-02T18:10:46Z</dcterms:modified>
</cp:coreProperties>
</file>